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itchFamily="2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703"/>
  </p:normalViewPr>
  <p:slideViewPr>
    <p:cSldViewPr snapToGrid="0">
      <p:cViewPr varScale="1">
        <p:scale>
          <a:sx n="129" d="100"/>
          <a:sy n="129" d="100"/>
        </p:scale>
        <p:origin x="200" y="8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a51b1cfee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a51b1cfee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4854bf087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4854bf087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ba51b1cfe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ba51b1cfe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ba51b1cfe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ba51b1cfe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ba51b1cfe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ba51b1cfe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4854bf087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4854bf087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4854bf087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4854bf087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57150"/>
            <a:ext cx="5017500" cy="20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Сегментация медицинских снимков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Кек Герман Вадимович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>
            <a:spLocks noGrp="1"/>
          </p:cNvSpPr>
          <p:nvPr>
            <p:ph type="title"/>
          </p:nvPr>
        </p:nvSpPr>
        <p:spPr>
          <a:xfrm>
            <a:off x="1236475" y="1085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Метрика</a:t>
            </a:r>
            <a:endParaRPr/>
          </a:p>
        </p:txBody>
      </p:sp>
      <p:pic>
        <p:nvPicPr>
          <p:cNvPr id="301" name="Google Shape;3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700" y="454875"/>
            <a:ext cx="7164601" cy="242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7"/>
          <p:cNvPicPr preferRelativeResize="0"/>
          <p:nvPr/>
        </p:nvPicPr>
        <p:blipFill rotWithShape="1">
          <a:blip r:embed="rId4">
            <a:alphaModFix/>
          </a:blip>
          <a:srcRect l="1579" r="-1579"/>
          <a:stretch/>
        </p:blipFill>
        <p:spPr>
          <a:xfrm>
            <a:off x="1236475" y="2599996"/>
            <a:ext cx="7164601" cy="25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Показатели работы</a:t>
            </a:r>
            <a:endParaRPr/>
          </a:p>
        </p:txBody>
      </p:sp>
      <p:sp>
        <p:nvSpPr>
          <p:cNvPr id="308" name="Google Shape;308;p28"/>
          <p:cNvSpPr txBox="1"/>
          <p:nvPr/>
        </p:nvSpPr>
        <p:spPr>
          <a:xfrm>
            <a:off x="2655300" y="3970650"/>
            <a:ext cx="38334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Оценка модели: 0.81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88" y="1509675"/>
            <a:ext cx="9082025" cy="212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Дальнейшее развитие проекта</a:t>
            </a:r>
            <a:endParaRPr/>
          </a:p>
        </p:txBody>
      </p:sp>
      <p:sp>
        <p:nvSpPr>
          <p:cNvPr id="315" name="Google Shape;315;p29"/>
          <p:cNvSpPr txBox="1"/>
          <p:nvPr/>
        </p:nvSpPr>
        <p:spPr>
          <a:xfrm>
            <a:off x="1057612" y="1932636"/>
            <a:ext cx="35589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ru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Увеличение датасета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9"/>
          <p:cNvSpPr txBox="1"/>
          <p:nvPr/>
        </p:nvSpPr>
        <p:spPr>
          <a:xfrm>
            <a:off x="1617733" y="2486272"/>
            <a:ext cx="35589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ru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Улучшение или замена архитектуры модели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9"/>
          <p:cNvSpPr txBox="1"/>
          <p:nvPr/>
        </p:nvSpPr>
        <p:spPr>
          <a:xfrm>
            <a:off x="493350" y="1369950"/>
            <a:ext cx="35589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ru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Улучшить знания в области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9"/>
          <p:cNvSpPr txBox="1"/>
          <p:nvPr/>
        </p:nvSpPr>
        <p:spPr>
          <a:xfrm>
            <a:off x="2176457" y="3290413"/>
            <a:ext cx="35589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ru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Внедрение и тестирование проекта 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9"/>
          <p:cNvSpPr txBox="1"/>
          <p:nvPr/>
        </p:nvSpPr>
        <p:spPr>
          <a:xfrm>
            <a:off x="2736320" y="4085477"/>
            <a:ext cx="42525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ru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Расширение и масштабирование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0" name="Google Shape;320;p29"/>
          <p:cNvCxnSpPr/>
          <p:nvPr/>
        </p:nvCxnSpPr>
        <p:spPr>
          <a:xfrm>
            <a:off x="762944" y="1692874"/>
            <a:ext cx="463200" cy="471900"/>
          </a:xfrm>
          <a:prstGeom prst="bentConnector3">
            <a:avLst>
              <a:gd name="adj1" fmla="val -171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29"/>
          <p:cNvCxnSpPr/>
          <p:nvPr/>
        </p:nvCxnSpPr>
        <p:spPr>
          <a:xfrm>
            <a:off x="1333882" y="2255574"/>
            <a:ext cx="463200" cy="471900"/>
          </a:xfrm>
          <a:prstGeom prst="bentConnector3">
            <a:avLst>
              <a:gd name="adj1" fmla="val -171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29"/>
          <p:cNvCxnSpPr/>
          <p:nvPr/>
        </p:nvCxnSpPr>
        <p:spPr>
          <a:xfrm rot="-5400000" flipH="1">
            <a:off x="1766963" y="2935796"/>
            <a:ext cx="723900" cy="470700"/>
          </a:xfrm>
          <a:prstGeom prst="bentConnector3">
            <a:avLst>
              <a:gd name="adj1" fmla="val 1012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29"/>
          <p:cNvCxnSpPr/>
          <p:nvPr/>
        </p:nvCxnSpPr>
        <p:spPr>
          <a:xfrm rot="-5400000" flipH="1">
            <a:off x="2319038" y="3729194"/>
            <a:ext cx="723900" cy="470700"/>
          </a:xfrm>
          <a:prstGeom prst="bentConnector3">
            <a:avLst>
              <a:gd name="adj1" fmla="val 1012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"/>
          <p:cNvSpPr txBox="1">
            <a:spLocks noGrp="1"/>
          </p:cNvSpPr>
          <p:nvPr>
            <p:ph type="title"/>
          </p:nvPr>
        </p:nvSpPr>
        <p:spPr>
          <a:xfrm>
            <a:off x="1579228" y="2180565"/>
            <a:ext cx="2104500" cy="10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Спасибо за внимание!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4552001-75E7-0468-56DB-D5FB792D0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351" y="736060"/>
            <a:ext cx="3988210" cy="39882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 проекта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052550" y="1184496"/>
            <a:ext cx="7038900" cy="11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rabicParenR"/>
            </a:pPr>
            <a:r>
              <a:rPr lang="ru">
                <a:solidFill>
                  <a:schemeClr val="dk2"/>
                </a:solidFill>
              </a:rPr>
              <a:t>Разработать эффективный алгоритм, который позволит автоматически выделять поражения кожи</a:t>
            </a:r>
            <a:endParaRPr>
              <a:solidFill>
                <a:schemeClr val="dk2"/>
              </a:solidFill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rabicParenR"/>
            </a:pPr>
            <a:r>
              <a:rPr lang="ru">
                <a:solidFill>
                  <a:schemeClr val="dk2"/>
                </a:solidFill>
              </a:rPr>
              <a:t>Улучшить точность диагностики и облегчить работу врачей</a:t>
            </a:r>
            <a:endParaRPr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74488FE-C315-F7C1-555C-DB77DE556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257" y="2241759"/>
            <a:ext cx="5219485" cy="274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сегментация?</a:t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699" y="1642225"/>
            <a:ext cx="6760600" cy="299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Анализ проблем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Ни один из алгоритмов не является универсальным и не может гарантировать 100% точность.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Наличие шума и артефактов на изображениях, которые могут привести к ошибкам в сегментации. Кроме того, поражения кожи могут иметь различные формы и размеры, что также усложняет задачу.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Результаты сегментации могут зависеть от качества оборудования и настроек его работы, а также от квалификации и опыта специалиста, который проводит сегментацию.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Целевая аудитория</a:t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3"/>
          <a:srcRect l="16675" r="16675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1" name="Google Shape;261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6" t="16463" r="30726" b="15476"/>
          <a:stretch/>
        </p:blipFill>
        <p:spPr>
          <a:xfrm rot="5400000">
            <a:off x="6600186" y="2174410"/>
            <a:ext cx="25056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3" name="Google Shape;263;p21"/>
          <p:cNvSpPr txBox="1"/>
          <p:nvPr/>
        </p:nvSpPr>
        <p:spPr>
          <a:xfrm>
            <a:off x="1264450" y="1273500"/>
            <a:ext cx="3708600" cy="3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Врачи-дерматологи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Медицинские центры, клиники, лаборатории и исследовательские учреждения, занимающиеся диагностикой и лечением кожных заболеваний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Страховые компании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Актуальность проекта</a:t>
            </a:r>
            <a:endParaRPr/>
          </a:p>
        </p:txBody>
      </p:sp>
      <p:sp>
        <p:nvSpPr>
          <p:cNvPr id="269" name="Google Shape;269;p22"/>
          <p:cNvSpPr txBox="1">
            <a:spLocks noGrp="1"/>
          </p:cNvSpPr>
          <p:nvPr>
            <p:ph type="body" idx="1"/>
          </p:nvPr>
        </p:nvSpPr>
        <p:spPr>
          <a:xfrm>
            <a:off x="1162650" y="1886850"/>
            <a:ext cx="40686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Интеграция современных технологий в медицинскую практику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Снижение нагрузки на медицинский персонал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ECECEC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Повышение точности диагностики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0" name="Google Shape;2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400" y="1558025"/>
            <a:ext cx="2744724" cy="274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1297500" y="272975"/>
            <a:ext cx="69453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Используемый датасет</a:t>
            </a:r>
            <a:endParaRPr/>
          </a:p>
        </p:txBody>
      </p:sp>
      <p:pic>
        <p:nvPicPr>
          <p:cNvPr id="276" name="Google Shape;2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353085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1550" y="1323663"/>
            <a:ext cx="3344685" cy="34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>
            <a:spLocks noGrp="1"/>
          </p:cNvSpPr>
          <p:nvPr>
            <p:ph type="title"/>
          </p:nvPr>
        </p:nvSpPr>
        <p:spPr>
          <a:xfrm>
            <a:off x="1297500" y="272975"/>
            <a:ext cx="69453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 модели SegNet</a:t>
            </a:r>
            <a:endParaRPr/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50" y="1722174"/>
            <a:ext cx="8699099" cy="261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>
            <a:spLocks noGrp="1"/>
          </p:cNvSpPr>
          <p:nvPr>
            <p:ph type="title"/>
          </p:nvPr>
        </p:nvSpPr>
        <p:spPr>
          <a:xfrm>
            <a:off x="1297500" y="272975"/>
            <a:ext cx="69453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Статья об архитектурe (</a:t>
            </a:r>
            <a:r>
              <a:rPr lang="ru"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ru"/>
              <a:t>adrinarayanan, V., Kendall, A., &amp; Cipolla, R. (2015))</a:t>
            </a:r>
            <a:endParaRPr/>
          </a:p>
        </p:txBody>
      </p:sp>
      <p:pic>
        <p:nvPicPr>
          <p:cNvPr id="289" name="Google Shape;2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557" y="1542342"/>
            <a:ext cx="3187781" cy="318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329;p30">
            <a:extLst>
              <a:ext uri="{FF2B5EF4-FFF2-40B4-BE49-F238E27FC236}">
                <a16:creationId xmlns:a16="http://schemas.microsoft.com/office/drawing/2014/main" id="{656AAC3F-6DC6-0476-F39E-716BC2DD5F8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841" y="1542342"/>
            <a:ext cx="3354193" cy="3223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Macintosh PowerPoint</Application>
  <PresentationFormat>Экран (16:9)</PresentationFormat>
  <Paragraphs>36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Montserrat</vt:lpstr>
      <vt:lpstr>Lato</vt:lpstr>
      <vt:lpstr>Roboto</vt:lpstr>
      <vt:lpstr>Focus</vt:lpstr>
      <vt:lpstr>Сегментация медицинских снимков</vt:lpstr>
      <vt:lpstr>Цель проекта </vt:lpstr>
      <vt:lpstr>Что такое сегментация?</vt:lpstr>
      <vt:lpstr>Анализ проблем</vt:lpstr>
      <vt:lpstr>Целевая аудитория</vt:lpstr>
      <vt:lpstr>Актуальность проекта</vt:lpstr>
      <vt:lpstr>Используемый датасет</vt:lpstr>
      <vt:lpstr>Архитектура модели SegNet</vt:lpstr>
      <vt:lpstr>Статья об архитектурe (Badrinarayanan, V., Kendall, A., &amp; Cipolla, R. (2015))</vt:lpstr>
      <vt:lpstr>Метрика</vt:lpstr>
      <vt:lpstr>Показатели работы</vt:lpstr>
      <vt:lpstr>Дальнейшее развитие проекта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Сегментация медицинских снимков</dc:title>
  <cp:lastModifiedBy>Кек Герман</cp:lastModifiedBy>
  <cp:revision>1</cp:revision>
  <dcterms:modified xsi:type="dcterms:W3CDTF">2024-02-19T17:32:23Z</dcterms:modified>
</cp:coreProperties>
</file>